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807CFEE-E89A-41A3-95BE-3CD15A7F5C9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6830481E-FE3A-4CD8-8E37-FF7454858B30}">
      <dgm:prSet phldrT="[Texto]"/>
      <dgm:spPr/>
      <dgm:t>
        <a:bodyPr/>
        <a:lstStyle/>
        <a:p>
          <a:r>
            <a:rPr lang="pt-PT" dirty="0" smtClean="0"/>
            <a:t>De que fala (trata) o texto?</a:t>
          </a:r>
          <a:endParaRPr lang="pt-PT" dirty="0"/>
        </a:p>
      </dgm:t>
    </dgm:pt>
    <dgm:pt modelId="{3726837E-FE17-4438-A1DE-3935B56D52D5}" type="parTrans" cxnId="{BD69ACFB-ED9C-4B20-AEA1-76140B8DEF99}">
      <dgm:prSet/>
      <dgm:spPr/>
      <dgm:t>
        <a:bodyPr/>
        <a:lstStyle/>
        <a:p>
          <a:endParaRPr lang="pt-PT"/>
        </a:p>
      </dgm:t>
    </dgm:pt>
    <dgm:pt modelId="{0631DFC0-87C1-475A-9FA1-37718B749E53}" type="sibTrans" cxnId="{BD69ACFB-ED9C-4B20-AEA1-76140B8DEF99}">
      <dgm:prSet/>
      <dgm:spPr/>
      <dgm:t>
        <a:bodyPr/>
        <a:lstStyle/>
        <a:p>
          <a:endParaRPr lang="pt-PT"/>
        </a:p>
      </dgm:t>
    </dgm:pt>
    <dgm:pt modelId="{3EF74C58-0BB3-462C-A74B-3D64B85FF0ED}">
      <dgm:prSet phldrT="[Texto]"/>
      <dgm:spPr/>
      <dgm:t>
        <a:bodyPr/>
        <a:lstStyle/>
        <a:p>
          <a:r>
            <a:rPr lang="pt-PT" dirty="0" smtClean="0"/>
            <a:t>O texto tem título? Esse título é uma frase? É uma palavra? Tal frase ou tal palavra dão-nos uma ideia global do conteúdo do texto?</a:t>
          </a:r>
          <a:endParaRPr lang="pt-PT" dirty="0"/>
        </a:p>
      </dgm:t>
    </dgm:pt>
    <dgm:pt modelId="{156CC860-FBB6-4BF9-8351-ECB4327A0DB8}" type="parTrans" cxnId="{E283CA88-4409-46B6-8192-42FCEDAF2706}">
      <dgm:prSet/>
      <dgm:spPr/>
      <dgm:t>
        <a:bodyPr/>
        <a:lstStyle/>
        <a:p>
          <a:endParaRPr lang="pt-PT"/>
        </a:p>
      </dgm:t>
    </dgm:pt>
    <dgm:pt modelId="{F577601E-C2F5-41EB-B657-F5AF44B992CF}" type="sibTrans" cxnId="{E283CA88-4409-46B6-8192-42FCEDAF2706}">
      <dgm:prSet/>
      <dgm:spPr/>
      <dgm:t>
        <a:bodyPr/>
        <a:lstStyle/>
        <a:p>
          <a:endParaRPr lang="pt-PT"/>
        </a:p>
      </dgm:t>
    </dgm:pt>
    <dgm:pt modelId="{532326BD-6513-4DE3-A701-CD9389E727D4}">
      <dgm:prSet phldrT="[Texto]"/>
      <dgm:spPr/>
      <dgm:t>
        <a:bodyPr/>
        <a:lstStyle/>
        <a:p>
          <a:r>
            <a:rPr lang="pt-PT" dirty="0" smtClean="0"/>
            <a:t>Se o texto não tem título, que título lhe podemos dar?</a:t>
          </a:r>
          <a:endParaRPr lang="pt-PT" dirty="0"/>
        </a:p>
      </dgm:t>
    </dgm:pt>
    <dgm:pt modelId="{0F3B1002-AC72-4394-9D6B-FB467A644649}" type="parTrans" cxnId="{2EAFC596-6B82-4CD9-92CE-CA50BD7CEFE2}">
      <dgm:prSet/>
      <dgm:spPr/>
      <dgm:t>
        <a:bodyPr/>
        <a:lstStyle/>
        <a:p>
          <a:endParaRPr lang="pt-PT"/>
        </a:p>
      </dgm:t>
    </dgm:pt>
    <dgm:pt modelId="{30EEAEFC-7A65-4A96-930F-E4F220CE5185}" type="sibTrans" cxnId="{2EAFC596-6B82-4CD9-92CE-CA50BD7CEFE2}">
      <dgm:prSet/>
      <dgm:spPr/>
      <dgm:t>
        <a:bodyPr/>
        <a:lstStyle/>
        <a:p>
          <a:endParaRPr lang="pt-PT"/>
        </a:p>
      </dgm:t>
    </dgm:pt>
    <dgm:pt modelId="{CCEDDCC1-940E-42BF-8AF7-355767E3E9E0}">
      <dgm:prSet phldrT="[Texto]"/>
      <dgm:spPr/>
      <dgm:t>
        <a:bodyPr/>
        <a:lstStyle/>
        <a:p>
          <a:r>
            <a:rPr lang="pt-PT" dirty="0" smtClean="0"/>
            <a:t>Processo de Problematização</a:t>
          </a:r>
          <a:endParaRPr lang="pt-PT" dirty="0"/>
        </a:p>
      </dgm:t>
    </dgm:pt>
    <dgm:pt modelId="{F711EAE7-3251-4321-AEF4-B9ECC80C1ECE}" type="parTrans" cxnId="{749EA368-32D8-4F4C-A187-CDC9D6E76E91}">
      <dgm:prSet/>
      <dgm:spPr/>
      <dgm:t>
        <a:bodyPr/>
        <a:lstStyle/>
        <a:p>
          <a:endParaRPr lang="pt-PT"/>
        </a:p>
      </dgm:t>
    </dgm:pt>
    <dgm:pt modelId="{1D04D75B-61D0-4B05-8E0F-4E4AB8B02D5D}" type="sibTrans" cxnId="{749EA368-32D8-4F4C-A187-CDC9D6E76E91}">
      <dgm:prSet/>
      <dgm:spPr/>
      <dgm:t>
        <a:bodyPr/>
        <a:lstStyle/>
        <a:p>
          <a:endParaRPr lang="pt-PT"/>
        </a:p>
      </dgm:t>
    </dgm:pt>
    <dgm:pt modelId="{3ADD4E77-C193-4924-B9B5-F140C5CF1D04}">
      <dgm:prSet phldrT="[Texto]"/>
      <dgm:spPr/>
      <dgm:t>
        <a:bodyPr/>
        <a:lstStyle/>
        <a:p>
          <a:r>
            <a:rPr lang="pt-PT" dirty="0" smtClean="0"/>
            <a:t>Qual é a questão levantada(suscitada) pelo texto directa ou indirectamente?</a:t>
          </a:r>
          <a:endParaRPr lang="pt-PT" dirty="0"/>
        </a:p>
      </dgm:t>
    </dgm:pt>
    <dgm:pt modelId="{D62D7C4B-5AED-4113-B722-6ED82E59CF08}" type="parTrans" cxnId="{5698C847-1ADD-4AC4-A3E0-C7366042782B}">
      <dgm:prSet/>
      <dgm:spPr/>
      <dgm:t>
        <a:bodyPr/>
        <a:lstStyle/>
        <a:p>
          <a:endParaRPr lang="pt-PT"/>
        </a:p>
      </dgm:t>
    </dgm:pt>
    <dgm:pt modelId="{599F4356-FD90-4511-A86B-04C88D17A991}" type="sibTrans" cxnId="{5698C847-1ADD-4AC4-A3E0-C7366042782B}">
      <dgm:prSet/>
      <dgm:spPr/>
      <dgm:t>
        <a:bodyPr/>
        <a:lstStyle/>
        <a:p>
          <a:endParaRPr lang="pt-PT"/>
        </a:p>
      </dgm:t>
    </dgm:pt>
    <dgm:pt modelId="{D84A5DDB-F0CE-4D99-9F60-295734D8F1A6}">
      <dgm:prSet phldrT="[Texto]"/>
      <dgm:spPr/>
      <dgm:t>
        <a:bodyPr/>
        <a:lstStyle/>
        <a:p>
          <a:r>
            <a:rPr lang="pt-PT" dirty="0" smtClean="0"/>
            <a:t>O que está em jogo com este problema?</a:t>
          </a:r>
          <a:endParaRPr lang="pt-PT" dirty="0"/>
        </a:p>
      </dgm:t>
    </dgm:pt>
    <dgm:pt modelId="{B3011A63-67E0-408F-83F2-6515CD1BBEA5}" type="parTrans" cxnId="{3FA0774C-C4B4-4FC5-A2B3-F0F6AECC1C56}">
      <dgm:prSet/>
      <dgm:spPr/>
      <dgm:t>
        <a:bodyPr/>
        <a:lstStyle/>
        <a:p>
          <a:endParaRPr lang="pt-PT"/>
        </a:p>
      </dgm:t>
    </dgm:pt>
    <dgm:pt modelId="{1146169B-C4F0-4FE4-AEC0-7DB5AC25E828}" type="sibTrans" cxnId="{3FA0774C-C4B4-4FC5-A2B3-F0F6AECC1C56}">
      <dgm:prSet/>
      <dgm:spPr/>
      <dgm:t>
        <a:bodyPr/>
        <a:lstStyle/>
        <a:p>
          <a:endParaRPr lang="pt-PT"/>
        </a:p>
      </dgm:t>
    </dgm:pt>
    <dgm:pt modelId="{1BD43444-1D9B-46B5-96A2-9D15F662B923}">
      <dgm:prSet phldrT="[Texto]"/>
      <dgm:spPr/>
      <dgm:t>
        <a:bodyPr/>
        <a:lstStyle/>
        <a:p>
          <a:r>
            <a:rPr lang="pt-PT" dirty="0" smtClean="0"/>
            <a:t>Progressão e aprofundamento do pensamento</a:t>
          </a:r>
          <a:endParaRPr lang="pt-PT" dirty="0"/>
        </a:p>
      </dgm:t>
    </dgm:pt>
    <dgm:pt modelId="{CE095379-7CC0-4F74-A4EC-D8608DFF7F44}" type="parTrans" cxnId="{3909E4F8-0DC3-450E-A7D3-8C01E300675A}">
      <dgm:prSet/>
      <dgm:spPr/>
      <dgm:t>
        <a:bodyPr/>
        <a:lstStyle/>
        <a:p>
          <a:endParaRPr lang="pt-PT"/>
        </a:p>
      </dgm:t>
    </dgm:pt>
    <dgm:pt modelId="{E81D6E28-33DA-47CA-9AD2-FD294BF1AF67}" type="sibTrans" cxnId="{3909E4F8-0DC3-450E-A7D3-8C01E300675A}">
      <dgm:prSet/>
      <dgm:spPr/>
      <dgm:t>
        <a:bodyPr/>
        <a:lstStyle/>
        <a:p>
          <a:endParaRPr lang="pt-PT"/>
        </a:p>
      </dgm:t>
    </dgm:pt>
    <dgm:pt modelId="{2705377B-58BB-4D8C-B970-81A3554BA233}">
      <dgm:prSet phldrT="[Texto]"/>
      <dgm:spPr/>
      <dgm:t>
        <a:bodyPr/>
        <a:lstStyle/>
        <a:p>
          <a:r>
            <a:rPr lang="pt-PT" dirty="0" smtClean="0"/>
            <a:t>Há vários momentos, fases, no pensamento do autor?</a:t>
          </a:r>
          <a:endParaRPr lang="pt-PT" dirty="0"/>
        </a:p>
      </dgm:t>
    </dgm:pt>
    <dgm:pt modelId="{11C5472F-5E7C-4429-A2DA-A416B7691E65}" type="parTrans" cxnId="{A7B8F6B0-6490-4726-B915-3C8FDC0D8B80}">
      <dgm:prSet/>
      <dgm:spPr/>
      <dgm:t>
        <a:bodyPr/>
        <a:lstStyle/>
        <a:p>
          <a:endParaRPr lang="pt-PT"/>
        </a:p>
      </dgm:t>
    </dgm:pt>
    <dgm:pt modelId="{F7B7F4DB-D679-4C0E-85DA-889962F78CDF}" type="sibTrans" cxnId="{A7B8F6B0-6490-4726-B915-3C8FDC0D8B80}">
      <dgm:prSet/>
      <dgm:spPr/>
      <dgm:t>
        <a:bodyPr/>
        <a:lstStyle/>
        <a:p>
          <a:endParaRPr lang="pt-PT"/>
        </a:p>
      </dgm:t>
    </dgm:pt>
    <dgm:pt modelId="{D1AD8F87-8D3B-4E65-9902-ABE42488EE1F}">
      <dgm:prSet phldrT="[Texto]"/>
      <dgm:spPr/>
      <dgm:t>
        <a:bodyPr/>
        <a:lstStyle/>
        <a:p>
          <a:r>
            <a:rPr lang="pt-PT" dirty="0" smtClean="0"/>
            <a:t>Porque é que os seres humanos procuram resolvê-lo?</a:t>
          </a:r>
          <a:endParaRPr lang="pt-PT" dirty="0"/>
        </a:p>
      </dgm:t>
    </dgm:pt>
    <dgm:pt modelId="{7050013B-611F-40FF-B48E-BC81D7833C99}" type="parTrans" cxnId="{65423E7A-6195-45A9-83F2-6FB8623778F8}">
      <dgm:prSet/>
      <dgm:spPr/>
    </dgm:pt>
    <dgm:pt modelId="{E9089E82-A984-45FC-A307-7E4B0DB871CA}" type="sibTrans" cxnId="{65423E7A-6195-45A9-83F2-6FB8623778F8}">
      <dgm:prSet/>
      <dgm:spPr/>
    </dgm:pt>
    <dgm:pt modelId="{CE7AFEA6-EBD8-4BFC-9188-FDAF2EBD3FC8}">
      <dgm:prSet phldrT="[Texto]"/>
      <dgm:spPr/>
      <dgm:t>
        <a:bodyPr/>
        <a:lstStyle/>
        <a:p>
          <a:r>
            <a:rPr lang="pt-PT" dirty="0" smtClean="0"/>
            <a:t>O que pode mudar em função da resposta que for dada?</a:t>
          </a:r>
          <a:endParaRPr lang="pt-PT" dirty="0"/>
        </a:p>
      </dgm:t>
    </dgm:pt>
    <dgm:pt modelId="{3ED77B72-12AC-4850-8910-ECB793BD3B9D}" type="parTrans" cxnId="{6585B434-683C-4B49-8076-834911E094EF}">
      <dgm:prSet/>
      <dgm:spPr/>
    </dgm:pt>
    <dgm:pt modelId="{2A001744-37FA-4136-822B-C4162BA37B6C}" type="sibTrans" cxnId="{6585B434-683C-4B49-8076-834911E094EF}">
      <dgm:prSet/>
      <dgm:spPr/>
    </dgm:pt>
    <dgm:pt modelId="{F28E82EB-9EA6-492C-8661-A63EB17E648B}">
      <dgm:prSet phldrT="[Texto]"/>
      <dgm:spPr/>
      <dgm:t>
        <a:bodyPr/>
        <a:lstStyle/>
        <a:p>
          <a:r>
            <a:rPr lang="pt-PT" dirty="0" smtClean="0"/>
            <a:t>Podemos identificar várias partes no texto? Que título podemos dar a cada uma?</a:t>
          </a:r>
          <a:endParaRPr lang="pt-PT" dirty="0"/>
        </a:p>
      </dgm:t>
    </dgm:pt>
    <dgm:pt modelId="{D56D19DA-3FF2-4FA5-9A54-F1DCB16FE767}" type="parTrans" cxnId="{BFC94802-EC30-4416-9835-8ED1B1049C67}">
      <dgm:prSet/>
      <dgm:spPr/>
    </dgm:pt>
    <dgm:pt modelId="{0F93D364-C197-49DE-BABC-D768CEA7DEE9}" type="sibTrans" cxnId="{BFC94802-EC30-4416-9835-8ED1B1049C67}">
      <dgm:prSet/>
      <dgm:spPr/>
    </dgm:pt>
    <dgm:pt modelId="{521A381B-39ED-48F5-B680-4BD3147738CF}">
      <dgm:prSet phldrT="[Texto]"/>
      <dgm:spPr/>
      <dgm:t>
        <a:bodyPr/>
        <a:lstStyle/>
        <a:p>
          <a:r>
            <a:rPr lang="pt-PT" dirty="0" smtClean="0"/>
            <a:t>Como é que o autor passa de um momento a outro?</a:t>
          </a:r>
          <a:endParaRPr lang="pt-PT" dirty="0"/>
        </a:p>
      </dgm:t>
    </dgm:pt>
    <dgm:pt modelId="{13AF3470-5E54-47F1-A57C-6254D6E2BD91}" type="parTrans" cxnId="{3B8294E0-9327-4F62-A87D-D892F7452E1A}">
      <dgm:prSet/>
      <dgm:spPr/>
    </dgm:pt>
    <dgm:pt modelId="{772408D3-D9B3-4FA1-AA1F-C1EDC9EA0501}" type="sibTrans" cxnId="{3B8294E0-9327-4F62-A87D-D892F7452E1A}">
      <dgm:prSet/>
      <dgm:spPr/>
    </dgm:pt>
    <dgm:pt modelId="{B9DD84EF-3E3A-4151-98E5-16B4AA0491E0}">
      <dgm:prSet phldrT="[Texto]"/>
      <dgm:spPr/>
      <dgm:t>
        <a:bodyPr/>
        <a:lstStyle/>
        <a:p>
          <a:r>
            <a:rPr lang="pt-PT" dirty="0" smtClean="0"/>
            <a:t>O que é que permite a progressão?</a:t>
          </a:r>
          <a:endParaRPr lang="pt-PT" dirty="0"/>
        </a:p>
      </dgm:t>
    </dgm:pt>
    <dgm:pt modelId="{C3B8CA8D-E686-48D4-990F-711E673E98E9}" type="parTrans" cxnId="{D0B8EE1D-68A8-42E1-9AA8-23B8A63E2156}">
      <dgm:prSet/>
      <dgm:spPr/>
    </dgm:pt>
    <dgm:pt modelId="{31E4F030-A6A3-474D-AD77-421A031D5915}" type="sibTrans" cxnId="{D0B8EE1D-68A8-42E1-9AA8-23B8A63E2156}">
      <dgm:prSet/>
      <dgm:spPr/>
    </dgm:pt>
    <dgm:pt modelId="{6A2FEBEB-295E-4395-AE1A-7EAC5CA094DE}">
      <dgm:prSet phldrT="[Texto]"/>
      <dgm:spPr/>
      <dgm:t>
        <a:bodyPr/>
        <a:lstStyle/>
        <a:p>
          <a:r>
            <a:rPr lang="pt-PT" dirty="0" smtClean="0"/>
            <a:t>O texto, no seu conjunto, articula-se logicamente?</a:t>
          </a:r>
          <a:endParaRPr lang="pt-PT" dirty="0"/>
        </a:p>
      </dgm:t>
    </dgm:pt>
    <dgm:pt modelId="{7E6BF9CC-C4F6-4079-9119-FFE9FC81EE87}" type="parTrans" cxnId="{7A6D0358-B1C2-4D15-85FD-764E2C39A0FF}">
      <dgm:prSet/>
      <dgm:spPr/>
    </dgm:pt>
    <dgm:pt modelId="{D5A2F2A2-C844-4A43-AC8F-A5E781A1D883}" type="sibTrans" cxnId="{7A6D0358-B1C2-4D15-85FD-764E2C39A0FF}">
      <dgm:prSet/>
      <dgm:spPr/>
    </dgm:pt>
    <dgm:pt modelId="{72D7C7AE-083C-4742-AA05-F76C01188409}">
      <dgm:prSet phldrT="[Texto]"/>
      <dgm:spPr/>
      <dgm:t>
        <a:bodyPr/>
        <a:lstStyle/>
        <a:p>
          <a:r>
            <a:rPr lang="pt-PT" dirty="0" smtClean="0"/>
            <a:t>Donde parte o autor? A que conclusão chega? Como é que chega lá?</a:t>
          </a:r>
          <a:endParaRPr lang="pt-PT" dirty="0"/>
        </a:p>
      </dgm:t>
    </dgm:pt>
    <dgm:pt modelId="{4B450B56-D1EB-4DA3-91F8-E747238825E6}" type="parTrans" cxnId="{747B07F1-1DB2-463D-BC02-197A3725FA2B}">
      <dgm:prSet/>
      <dgm:spPr/>
    </dgm:pt>
    <dgm:pt modelId="{F0CCC166-6662-4F01-A404-5478EBCC81D5}" type="sibTrans" cxnId="{747B07F1-1DB2-463D-BC02-197A3725FA2B}">
      <dgm:prSet/>
      <dgm:spPr/>
    </dgm:pt>
    <dgm:pt modelId="{6A9091CD-7EBE-4FBC-ACD5-896A1F5C37BA}" type="pres">
      <dgm:prSet presAssocID="{F807CFEE-E89A-41A3-95BE-3CD15A7F5C9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44154647-0510-428A-8FB6-57CDFEF15189}" type="pres">
      <dgm:prSet presAssocID="{6830481E-FE3A-4CD8-8E37-FF7454858B30}" presName="composite" presStyleCnt="0"/>
      <dgm:spPr/>
    </dgm:pt>
    <dgm:pt modelId="{0FF414F2-63B4-4BDC-B242-8387BF4F717B}" type="pres">
      <dgm:prSet presAssocID="{6830481E-FE3A-4CD8-8E37-FF7454858B3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0C842F1-3CE1-4402-8FF2-642C7E96D254}" type="pres">
      <dgm:prSet presAssocID="{6830481E-FE3A-4CD8-8E37-FF7454858B30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AF9580C-835C-47F3-BBDA-443D535635CA}" type="pres">
      <dgm:prSet presAssocID="{0631DFC0-87C1-475A-9FA1-37718B749E53}" presName="sp" presStyleCnt="0"/>
      <dgm:spPr/>
    </dgm:pt>
    <dgm:pt modelId="{3D4F2E49-4C44-457D-B9DC-4B6D24DF1DE7}" type="pres">
      <dgm:prSet presAssocID="{CCEDDCC1-940E-42BF-8AF7-355767E3E9E0}" presName="composite" presStyleCnt="0"/>
      <dgm:spPr/>
    </dgm:pt>
    <dgm:pt modelId="{531C796B-9E25-4441-B470-5B6C304BC123}" type="pres">
      <dgm:prSet presAssocID="{CCEDDCC1-940E-42BF-8AF7-355767E3E9E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D5E9190-9C28-4FBD-B7BA-E12989ABBBC0}" type="pres">
      <dgm:prSet presAssocID="{CCEDDCC1-940E-42BF-8AF7-355767E3E9E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D5D1F1E-C2AF-434F-9647-7E4D64C816C0}" type="pres">
      <dgm:prSet presAssocID="{1D04D75B-61D0-4B05-8E0F-4E4AB8B02D5D}" presName="sp" presStyleCnt="0"/>
      <dgm:spPr/>
    </dgm:pt>
    <dgm:pt modelId="{CAB99AAE-4539-4DE7-B54D-8643BD40BD71}" type="pres">
      <dgm:prSet presAssocID="{1BD43444-1D9B-46B5-96A2-9D15F662B923}" presName="composite" presStyleCnt="0"/>
      <dgm:spPr/>
    </dgm:pt>
    <dgm:pt modelId="{74DDCAE4-96A5-4477-914E-4248D1587028}" type="pres">
      <dgm:prSet presAssocID="{1BD43444-1D9B-46B5-96A2-9D15F662B92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1BE6C67-DA8C-4772-80E1-5F8C7B6A0C13}" type="pres">
      <dgm:prSet presAssocID="{1BD43444-1D9B-46B5-96A2-9D15F662B92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D0B8EE1D-68A8-42E1-9AA8-23B8A63E2156}" srcId="{1BD43444-1D9B-46B5-96A2-9D15F662B923}" destId="{B9DD84EF-3E3A-4151-98E5-16B4AA0491E0}" srcOrd="3" destOrd="0" parTransId="{C3B8CA8D-E686-48D4-990F-711E673E98E9}" sibTransId="{31E4F030-A6A3-474D-AD77-421A031D5915}"/>
    <dgm:cxn modelId="{2EAFC596-6B82-4CD9-92CE-CA50BD7CEFE2}" srcId="{6830481E-FE3A-4CD8-8E37-FF7454858B30}" destId="{532326BD-6513-4DE3-A701-CD9389E727D4}" srcOrd="1" destOrd="0" parTransId="{0F3B1002-AC72-4394-9D6B-FB467A644649}" sibTransId="{30EEAEFC-7A65-4A96-930F-E4F220CE5185}"/>
    <dgm:cxn modelId="{BEEE3118-A526-4365-96F2-865638A0AD75}" type="presOf" srcId="{CCEDDCC1-940E-42BF-8AF7-355767E3E9E0}" destId="{531C796B-9E25-4441-B470-5B6C304BC123}" srcOrd="0" destOrd="0" presId="urn:microsoft.com/office/officeart/2005/8/layout/chevron2"/>
    <dgm:cxn modelId="{747B07F1-1DB2-463D-BC02-197A3725FA2B}" srcId="{1BD43444-1D9B-46B5-96A2-9D15F662B923}" destId="{72D7C7AE-083C-4742-AA05-F76C01188409}" srcOrd="5" destOrd="0" parTransId="{4B450B56-D1EB-4DA3-91F8-E747238825E6}" sibTransId="{F0CCC166-6662-4F01-A404-5478EBCC81D5}"/>
    <dgm:cxn modelId="{D7910B89-F269-4274-80AE-6F25EDF39C73}" type="presOf" srcId="{72D7C7AE-083C-4742-AA05-F76C01188409}" destId="{91BE6C67-DA8C-4772-80E1-5F8C7B6A0C13}" srcOrd="0" destOrd="5" presId="urn:microsoft.com/office/officeart/2005/8/layout/chevron2"/>
    <dgm:cxn modelId="{1DB825B7-2AA5-4892-B0B4-85A85C4A0C51}" type="presOf" srcId="{D1AD8F87-8D3B-4E65-9902-ABE42488EE1F}" destId="{7D5E9190-9C28-4FBD-B7BA-E12989ABBBC0}" srcOrd="0" destOrd="2" presId="urn:microsoft.com/office/officeart/2005/8/layout/chevron2"/>
    <dgm:cxn modelId="{5D185691-3143-4F24-AC60-670BF304D108}" type="presOf" srcId="{2705377B-58BB-4D8C-B970-81A3554BA233}" destId="{91BE6C67-DA8C-4772-80E1-5F8C7B6A0C13}" srcOrd="0" destOrd="0" presId="urn:microsoft.com/office/officeart/2005/8/layout/chevron2"/>
    <dgm:cxn modelId="{761E4E2F-1D24-42F6-B328-12E4D74137D0}" type="presOf" srcId="{3EF74C58-0BB3-462C-A74B-3D64B85FF0ED}" destId="{10C842F1-3CE1-4402-8FF2-642C7E96D254}" srcOrd="0" destOrd="0" presId="urn:microsoft.com/office/officeart/2005/8/layout/chevron2"/>
    <dgm:cxn modelId="{65423E7A-6195-45A9-83F2-6FB8623778F8}" srcId="{CCEDDCC1-940E-42BF-8AF7-355767E3E9E0}" destId="{D1AD8F87-8D3B-4E65-9902-ABE42488EE1F}" srcOrd="2" destOrd="0" parTransId="{7050013B-611F-40FF-B48E-BC81D7833C99}" sibTransId="{E9089E82-A984-45FC-A307-7E4B0DB871CA}"/>
    <dgm:cxn modelId="{6FAC626D-46AC-4C9F-996B-3F91C97686CC}" type="presOf" srcId="{521A381B-39ED-48F5-B680-4BD3147738CF}" destId="{91BE6C67-DA8C-4772-80E1-5F8C7B6A0C13}" srcOrd="0" destOrd="2" presId="urn:microsoft.com/office/officeart/2005/8/layout/chevron2"/>
    <dgm:cxn modelId="{7A6D0358-B1C2-4D15-85FD-764E2C39A0FF}" srcId="{1BD43444-1D9B-46B5-96A2-9D15F662B923}" destId="{6A2FEBEB-295E-4395-AE1A-7EAC5CA094DE}" srcOrd="4" destOrd="0" parTransId="{7E6BF9CC-C4F6-4079-9119-FFE9FC81EE87}" sibTransId="{D5A2F2A2-C844-4A43-AC8F-A5E781A1D883}"/>
    <dgm:cxn modelId="{3909E4F8-0DC3-450E-A7D3-8C01E300675A}" srcId="{F807CFEE-E89A-41A3-95BE-3CD15A7F5C92}" destId="{1BD43444-1D9B-46B5-96A2-9D15F662B923}" srcOrd="2" destOrd="0" parTransId="{CE095379-7CC0-4F74-A4EC-D8608DFF7F44}" sibTransId="{E81D6E28-33DA-47CA-9AD2-FD294BF1AF67}"/>
    <dgm:cxn modelId="{A81727BA-FD50-4F24-BBBE-1176CE419F88}" type="presOf" srcId="{F807CFEE-E89A-41A3-95BE-3CD15A7F5C92}" destId="{6A9091CD-7EBE-4FBC-ACD5-896A1F5C37BA}" srcOrd="0" destOrd="0" presId="urn:microsoft.com/office/officeart/2005/8/layout/chevron2"/>
    <dgm:cxn modelId="{3FA0774C-C4B4-4FC5-A2B3-F0F6AECC1C56}" srcId="{CCEDDCC1-940E-42BF-8AF7-355767E3E9E0}" destId="{D84A5DDB-F0CE-4D99-9F60-295734D8F1A6}" srcOrd="1" destOrd="0" parTransId="{B3011A63-67E0-408F-83F2-6515CD1BBEA5}" sibTransId="{1146169B-C4F0-4FE4-AEC0-7DB5AC25E828}"/>
    <dgm:cxn modelId="{6585B434-683C-4B49-8076-834911E094EF}" srcId="{CCEDDCC1-940E-42BF-8AF7-355767E3E9E0}" destId="{CE7AFEA6-EBD8-4BFC-9188-FDAF2EBD3FC8}" srcOrd="3" destOrd="0" parTransId="{3ED77B72-12AC-4850-8910-ECB793BD3B9D}" sibTransId="{2A001744-37FA-4136-822B-C4162BA37B6C}"/>
    <dgm:cxn modelId="{3B8294E0-9327-4F62-A87D-D892F7452E1A}" srcId="{1BD43444-1D9B-46B5-96A2-9D15F662B923}" destId="{521A381B-39ED-48F5-B680-4BD3147738CF}" srcOrd="2" destOrd="0" parTransId="{13AF3470-5E54-47F1-A57C-6254D6E2BD91}" sibTransId="{772408D3-D9B3-4FA1-AA1F-C1EDC9EA0501}"/>
    <dgm:cxn modelId="{BD69ACFB-ED9C-4B20-AEA1-76140B8DEF99}" srcId="{F807CFEE-E89A-41A3-95BE-3CD15A7F5C92}" destId="{6830481E-FE3A-4CD8-8E37-FF7454858B30}" srcOrd="0" destOrd="0" parTransId="{3726837E-FE17-4438-A1DE-3935B56D52D5}" sibTransId="{0631DFC0-87C1-475A-9FA1-37718B749E53}"/>
    <dgm:cxn modelId="{5698C847-1ADD-4AC4-A3E0-C7366042782B}" srcId="{CCEDDCC1-940E-42BF-8AF7-355767E3E9E0}" destId="{3ADD4E77-C193-4924-B9B5-F140C5CF1D04}" srcOrd="0" destOrd="0" parTransId="{D62D7C4B-5AED-4113-B722-6ED82E59CF08}" sibTransId="{599F4356-FD90-4511-A86B-04C88D17A991}"/>
    <dgm:cxn modelId="{2AF66CED-0AAE-48F1-A4A5-9C08B8F1B582}" type="presOf" srcId="{6A2FEBEB-295E-4395-AE1A-7EAC5CA094DE}" destId="{91BE6C67-DA8C-4772-80E1-5F8C7B6A0C13}" srcOrd="0" destOrd="4" presId="urn:microsoft.com/office/officeart/2005/8/layout/chevron2"/>
    <dgm:cxn modelId="{C17FFFED-24A4-4BE3-AE47-B7C23BD5443D}" type="presOf" srcId="{6830481E-FE3A-4CD8-8E37-FF7454858B30}" destId="{0FF414F2-63B4-4BDC-B242-8387BF4F717B}" srcOrd="0" destOrd="0" presId="urn:microsoft.com/office/officeart/2005/8/layout/chevron2"/>
    <dgm:cxn modelId="{0FE894A2-141C-43B8-A5FD-1FCB19D88FEE}" type="presOf" srcId="{CE7AFEA6-EBD8-4BFC-9188-FDAF2EBD3FC8}" destId="{7D5E9190-9C28-4FBD-B7BA-E12989ABBBC0}" srcOrd="0" destOrd="3" presId="urn:microsoft.com/office/officeart/2005/8/layout/chevron2"/>
    <dgm:cxn modelId="{51D0280B-0FE9-4363-BE91-3B3B60A91CC2}" type="presOf" srcId="{532326BD-6513-4DE3-A701-CD9389E727D4}" destId="{10C842F1-3CE1-4402-8FF2-642C7E96D254}" srcOrd="0" destOrd="1" presId="urn:microsoft.com/office/officeart/2005/8/layout/chevron2"/>
    <dgm:cxn modelId="{C60E6528-D851-4E56-97F4-DD5B39FC7485}" type="presOf" srcId="{3ADD4E77-C193-4924-B9B5-F140C5CF1D04}" destId="{7D5E9190-9C28-4FBD-B7BA-E12989ABBBC0}" srcOrd="0" destOrd="0" presId="urn:microsoft.com/office/officeart/2005/8/layout/chevron2"/>
    <dgm:cxn modelId="{A7B8F6B0-6490-4726-B915-3C8FDC0D8B80}" srcId="{1BD43444-1D9B-46B5-96A2-9D15F662B923}" destId="{2705377B-58BB-4D8C-B970-81A3554BA233}" srcOrd="0" destOrd="0" parTransId="{11C5472F-5E7C-4429-A2DA-A416B7691E65}" sibTransId="{F7B7F4DB-D679-4C0E-85DA-889962F78CDF}"/>
    <dgm:cxn modelId="{E50687AF-26FF-4D58-BC49-7ED37AE00E71}" type="presOf" srcId="{1BD43444-1D9B-46B5-96A2-9D15F662B923}" destId="{74DDCAE4-96A5-4477-914E-4248D1587028}" srcOrd="0" destOrd="0" presId="urn:microsoft.com/office/officeart/2005/8/layout/chevron2"/>
    <dgm:cxn modelId="{FB7F3200-4A55-4581-807A-78DEA07BB5FE}" type="presOf" srcId="{B9DD84EF-3E3A-4151-98E5-16B4AA0491E0}" destId="{91BE6C67-DA8C-4772-80E1-5F8C7B6A0C13}" srcOrd="0" destOrd="3" presId="urn:microsoft.com/office/officeart/2005/8/layout/chevron2"/>
    <dgm:cxn modelId="{BFC94802-EC30-4416-9835-8ED1B1049C67}" srcId="{1BD43444-1D9B-46B5-96A2-9D15F662B923}" destId="{F28E82EB-9EA6-492C-8661-A63EB17E648B}" srcOrd="1" destOrd="0" parTransId="{D56D19DA-3FF2-4FA5-9A54-F1DCB16FE767}" sibTransId="{0F93D364-C197-49DE-BABC-D768CEA7DEE9}"/>
    <dgm:cxn modelId="{E283CA88-4409-46B6-8192-42FCEDAF2706}" srcId="{6830481E-FE3A-4CD8-8E37-FF7454858B30}" destId="{3EF74C58-0BB3-462C-A74B-3D64B85FF0ED}" srcOrd="0" destOrd="0" parTransId="{156CC860-FBB6-4BF9-8351-ECB4327A0DB8}" sibTransId="{F577601E-C2F5-41EB-B657-F5AF44B992CF}"/>
    <dgm:cxn modelId="{C7FD1944-1DEB-41B1-9247-6242F32DD7A4}" type="presOf" srcId="{F28E82EB-9EA6-492C-8661-A63EB17E648B}" destId="{91BE6C67-DA8C-4772-80E1-5F8C7B6A0C13}" srcOrd="0" destOrd="1" presId="urn:microsoft.com/office/officeart/2005/8/layout/chevron2"/>
    <dgm:cxn modelId="{749EA368-32D8-4F4C-A187-CDC9D6E76E91}" srcId="{F807CFEE-E89A-41A3-95BE-3CD15A7F5C92}" destId="{CCEDDCC1-940E-42BF-8AF7-355767E3E9E0}" srcOrd="1" destOrd="0" parTransId="{F711EAE7-3251-4321-AEF4-B9ECC80C1ECE}" sibTransId="{1D04D75B-61D0-4B05-8E0F-4E4AB8B02D5D}"/>
    <dgm:cxn modelId="{06611252-AC8A-42C1-9091-08C9BB223987}" type="presOf" srcId="{D84A5DDB-F0CE-4D99-9F60-295734D8F1A6}" destId="{7D5E9190-9C28-4FBD-B7BA-E12989ABBBC0}" srcOrd="0" destOrd="1" presId="urn:microsoft.com/office/officeart/2005/8/layout/chevron2"/>
    <dgm:cxn modelId="{BE09F78C-9C22-4C02-8C0C-4B230E8E73A9}" type="presParOf" srcId="{6A9091CD-7EBE-4FBC-ACD5-896A1F5C37BA}" destId="{44154647-0510-428A-8FB6-57CDFEF15189}" srcOrd="0" destOrd="0" presId="urn:microsoft.com/office/officeart/2005/8/layout/chevron2"/>
    <dgm:cxn modelId="{7C99228D-31DD-4F47-A907-0C3C89962A41}" type="presParOf" srcId="{44154647-0510-428A-8FB6-57CDFEF15189}" destId="{0FF414F2-63B4-4BDC-B242-8387BF4F717B}" srcOrd="0" destOrd="0" presId="urn:microsoft.com/office/officeart/2005/8/layout/chevron2"/>
    <dgm:cxn modelId="{B1A192B0-DDAE-4F49-9615-A222F681BC52}" type="presParOf" srcId="{44154647-0510-428A-8FB6-57CDFEF15189}" destId="{10C842F1-3CE1-4402-8FF2-642C7E96D254}" srcOrd="1" destOrd="0" presId="urn:microsoft.com/office/officeart/2005/8/layout/chevron2"/>
    <dgm:cxn modelId="{D70DD89C-12E4-49C5-B0F7-300A2F51D22A}" type="presParOf" srcId="{6A9091CD-7EBE-4FBC-ACD5-896A1F5C37BA}" destId="{5AF9580C-835C-47F3-BBDA-443D535635CA}" srcOrd="1" destOrd="0" presId="urn:microsoft.com/office/officeart/2005/8/layout/chevron2"/>
    <dgm:cxn modelId="{62D42F69-034E-417F-8A08-67ECC11E7E13}" type="presParOf" srcId="{6A9091CD-7EBE-4FBC-ACD5-896A1F5C37BA}" destId="{3D4F2E49-4C44-457D-B9DC-4B6D24DF1DE7}" srcOrd="2" destOrd="0" presId="urn:microsoft.com/office/officeart/2005/8/layout/chevron2"/>
    <dgm:cxn modelId="{A635FA67-2E93-44C6-92E0-7712C2FE6490}" type="presParOf" srcId="{3D4F2E49-4C44-457D-B9DC-4B6D24DF1DE7}" destId="{531C796B-9E25-4441-B470-5B6C304BC123}" srcOrd="0" destOrd="0" presId="urn:microsoft.com/office/officeart/2005/8/layout/chevron2"/>
    <dgm:cxn modelId="{8B2835EC-F2EC-4759-A355-665125F1DDC4}" type="presParOf" srcId="{3D4F2E49-4C44-457D-B9DC-4B6D24DF1DE7}" destId="{7D5E9190-9C28-4FBD-B7BA-E12989ABBBC0}" srcOrd="1" destOrd="0" presId="urn:microsoft.com/office/officeart/2005/8/layout/chevron2"/>
    <dgm:cxn modelId="{BC7CBD6C-F77F-4F64-A9CF-A1AC6A9D5854}" type="presParOf" srcId="{6A9091CD-7EBE-4FBC-ACD5-896A1F5C37BA}" destId="{4D5D1F1E-C2AF-434F-9647-7E4D64C816C0}" srcOrd="3" destOrd="0" presId="urn:microsoft.com/office/officeart/2005/8/layout/chevron2"/>
    <dgm:cxn modelId="{697833FB-DD51-4A6B-9EAA-0022E8D97CAE}" type="presParOf" srcId="{6A9091CD-7EBE-4FBC-ACD5-896A1F5C37BA}" destId="{CAB99AAE-4539-4DE7-B54D-8643BD40BD71}" srcOrd="4" destOrd="0" presId="urn:microsoft.com/office/officeart/2005/8/layout/chevron2"/>
    <dgm:cxn modelId="{31F22C66-DA18-4ACA-9559-A7D9748E983E}" type="presParOf" srcId="{CAB99AAE-4539-4DE7-B54D-8643BD40BD71}" destId="{74DDCAE4-96A5-4477-914E-4248D1587028}" srcOrd="0" destOrd="0" presId="urn:microsoft.com/office/officeart/2005/8/layout/chevron2"/>
    <dgm:cxn modelId="{2006B4A5-A637-46FB-BCFD-DD236C056D18}" type="presParOf" srcId="{CAB99AAE-4539-4DE7-B54D-8643BD40BD71}" destId="{91BE6C67-DA8C-4772-80E1-5F8C7B6A0C1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1E71E8C-1DBA-47F0-AE77-02DB4518A346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4A4720A4-AC33-4866-833F-EA5FA4EFB844}">
      <dgm:prSet phldrT="[Texto]"/>
      <dgm:spPr/>
      <dgm:t>
        <a:bodyPr/>
        <a:lstStyle/>
        <a:p>
          <a:r>
            <a:rPr lang="pt-PT" dirty="0" smtClean="0"/>
            <a:t>Ligação entre concreto e abstracto</a:t>
          </a:r>
          <a:endParaRPr lang="pt-PT" dirty="0"/>
        </a:p>
      </dgm:t>
    </dgm:pt>
    <dgm:pt modelId="{324B495B-7B95-4FB7-A06B-915A81BC1FB1}" type="parTrans" cxnId="{D925EEEE-9150-4295-81EE-3F31C6B59DE8}">
      <dgm:prSet/>
      <dgm:spPr/>
      <dgm:t>
        <a:bodyPr/>
        <a:lstStyle/>
        <a:p>
          <a:endParaRPr lang="pt-PT"/>
        </a:p>
      </dgm:t>
    </dgm:pt>
    <dgm:pt modelId="{330EA0E1-3CD7-4D64-B94C-CD1450D4D58C}" type="sibTrans" cxnId="{D925EEEE-9150-4295-81EE-3F31C6B59DE8}">
      <dgm:prSet/>
      <dgm:spPr/>
      <dgm:t>
        <a:bodyPr/>
        <a:lstStyle/>
        <a:p>
          <a:endParaRPr lang="pt-PT"/>
        </a:p>
      </dgm:t>
    </dgm:pt>
    <dgm:pt modelId="{3BD80D0A-6DB0-4ADD-91C1-86F838CD9D30}">
      <dgm:prSet phldrT="[Texto]"/>
      <dgm:spPr/>
      <dgm:t>
        <a:bodyPr/>
        <a:lstStyle/>
        <a:p>
          <a:r>
            <a:rPr lang="pt-PT" dirty="0" smtClean="0"/>
            <a:t>Há exemplos concretos no texto? Imagens?</a:t>
          </a:r>
          <a:endParaRPr lang="pt-PT" dirty="0"/>
        </a:p>
      </dgm:t>
    </dgm:pt>
    <dgm:pt modelId="{38FF3985-D760-4767-8E7E-7F34EFD79BF6}" type="parTrans" cxnId="{86665FD8-7EBF-4D8D-9513-7C2459EBDCF7}">
      <dgm:prSet/>
      <dgm:spPr/>
      <dgm:t>
        <a:bodyPr/>
        <a:lstStyle/>
        <a:p>
          <a:endParaRPr lang="pt-PT"/>
        </a:p>
      </dgm:t>
    </dgm:pt>
    <dgm:pt modelId="{D4B63198-F1B2-4715-8D19-CA731DF08271}" type="sibTrans" cxnId="{86665FD8-7EBF-4D8D-9513-7C2459EBDCF7}">
      <dgm:prSet/>
      <dgm:spPr/>
      <dgm:t>
        <a:bodyPr/>
        <a:lstStyle/>
        <a:p>
          <a:endParaRPr lang="pt-PT"/>
        </a:p>
      </dgm:t>
    </dgm:pt>
    <dgm:pt modelId="{379B2F4F-F073-4FE8-84BA-ECA98390AE5C}">
      <dgm:prSet phldrT="[Texto]"/>
      <dgm:spPr/>
      <dgm:t>
        <a:bodyPr/>
        <a:lstStyle/>
        <a:p>
          <a:r>
            <a:rPr lang="pt-PT" dirty="0" smtClean="0"/>
            <a:t>Que outros exemplos poderíamos dar?</a:t>
          </a:r>
          <a:endParaRPr lang="pt-PT" dirty="0"/>
        </a:p>
      </dgm:t>
    </dgm:pt>
    <dgm:pt modelId="{202E7AC5-96AF-4619-AA78-2C70ED97D33E}" type="parTrans" cxnId="{FDED7B55-6536-4117-8887-3FEB11C3FD30}">
      <dgm:prSet/>
      <dgm:spPr/>
      <dgm:t>
        <a:bodyPr/>
        <a:lstStyle/>
        <a:p>
          <a:endParaRPr lang="pt-PT"/>
        </a:p>
      </dgm:t>
    </dgm:pt>
    <dgm:pt modelId="{CCEDD302-8644-48C2-A3F8-791CCE4CCFF2}" type="sibTrans" cxnId="{FDED7B55-6536-4117-8887-3FEB11C3FD30}">
      <dgm:prSet/>
      <dgm:spPr/>
      <dgm:t>
        <a:bodyPr/>
        <a:lstStyle/>
        <a:p>
          <a:endParaRPr lang="pt-PT"/>
        </a:p>
      </dgm:t>
    </dgm:pt>
    <dgm:pt modelId="{070371D4-B687-4A97-A2ED-BD23EC4E7E9A}">
      <dgm:prSet phldrT="[Texto]"/>
      <dgm:spPr/>
      <dgm:t>
        <a:bodyPr/>
        <a:lstStyle/>
        <a:p>
          <a:r>
            <a:rPr lang="pt-PT" dirty="0" smtClean="0"/>
            <a:t>Processo de conceptualização</a:t>
          </a:r>
          <a:endParaRPr lang="pt-PT" dirty="0"/>
        </a:p>
      </dgm:t>
    </dgm:pt>
    <dgm:pt modelId="{B31C31B4-1CD0-4A89-BC1B-34DC1DA762DE}" type="parTrans" cxnId="{FCEF7B24-45DF-4CAA-AFC9-C326A24BF0C5}">
      <dgm:prSet/>
      <dgm:spPr/>
      <dgm:t>
        <a:bodyPr/>
        <a:lstStyle/>
        <a:p>
          <a:endParaRPr lang="pt-PT"/>
        </a:p>
      </dgm:t>
    </dgm:pt>
    <dgm:pt modelId="{C74920CF-6A98-439E-9209-78CAB5ACF94B}" type="sibTrans" cxnId="{FCEF7B24-45DF-4CAA-AFC9-C326A24BF0C5}">
      <dgm:prSet/>
      <dgm:spPr/>
      <dgm:t>
        <a:bodyPr/>
        <a:lstStyle/>
        <a:p>
          <a:endParaRPr lang="pt-PT"/>
        </a:p>
      </dgm:t>
    </dgm:pt>
    <dgm:pt modelId="{40C725E9-1536-45B2-9188-D43755ABD279}">
      <dgm:prSet phldrT="[Texto]"/>
      <dgm:spPr/>
      <dgm:t>
        <a:bodyPr/>
        <a:lstStyle/>
        <a:p>
          <a:r>
            <a:rPr lang="pt-PT" dirty="0" smtClean="0"/>
            <a:t>Qual é, relativamente às palavras-chave relacionadas com o tema ou com o problema levantado, a lista de noções que se aproximam, ou opõem entre si, no texto?</a:t>
          </a:r>
          <a:endParaRPr lang="pt-PT" dirty="0"/>
        </a:p>
      </dgm:t>
    </dgm:pt>
    <dgm:pt modelId="{E11D34CD-EC2E-4881-826B-C992D74681BF}" type="parTrans" cxnId="{4A2E8ADA-A127-46D9-9047-A18DC27ABCF8}">
      <dgm:prSet/>
      <dgm:spPr/>
      <dgm:t>
        <a:bodyPr/>
        <a:lstStyle/>
        <a:p>
          <a:endParaRPr lang="pt-PT"/>
        </a:p>
      </dgm:t>
    </dgm:pt>
    <dgm:pt modelId="{BCB4FDB2-5A15-40EC-B697-0A3D6A29752F}" type="sibTrans" cxnId="{4A2E8ADA-A127-46D9-9047-A18DC27ABCF8}">
      <dgm:prSet/>
      <dgm:spPr/>
      <dgm:t>
        <a:bodyPr/>
        <a:lstStyle/>
        <a:p>
          <a:endParaRPr lang="pt-PT"/>
        </a:p>
      </dgm:t>
    </dgm:pt>
    <dgm:pt modelId="{AA5F9185-6B06-4E41-9843-35B3A52446BF}">
      <dgm:prSet phldrT="[Texto]"/>
      <dgm:spPr/>
      <dgm:t>
        <a:bodyPr/>
        <a:lstStyle/>
        <a:p>
          <a:r>
            <a:rPr lang="pt-PT" dirty="0" smtClean="0"/>
            <a:t>Qual o sentido destas palavras? E das suas oposições?</a:t>
          </a:r>
          <a:endParaRPr lang="pt-PT" dirty="0"/>
        </a:p>
      </dgm:t>
    </dgm:pt>
    <dgm:pt modelId="{BF670D85-D3D4-46D6-8310-2BC0C744E818}" type="parTrans" cxnId="{69E8161E-D554-447B-8666-7137033AB921}">
      <dgm:prSet/>
      <dgm:spPr/>
      <dgm:t>
        <a:bodyPr/>
        <a:lstStyle/>
        <a:p>
          <a:endParaRPr lang="pt-PT"/>
        </a:p>
      </dgm:t>
    </dgm:pt>
    <dgm:pt modelId="{5FE0411D-D4D5-446C-882C-0C0D30307849}" type="sibTrans" cxnId="{69E8161E-D554-447B-8666-7137033AB921}">
      <dgm:prSet/>
      <dgm:spPr/>
      <dgm:t>
        <a:bodyPr/>
        <a:lstStyle/>
        <a:p>
          <a:endParaRPr lang="pt-PT"/>
        </a:p>
      </dgm:t>
    </dgm:pt>
    <dgm:pt modelId="{AD9E1902-A023-49B7-BF69-60D95D17C9A1}">
      <dgm:prSet phldrT="[Texto]"/>
      <dgm:spPr/>
      <dgm:t>
        <a:bodyPr/>
        <a:lstStyle/>
        <a:p>
          <a:r>
            <a:rPr lang="pt-PT" dirty="0" smtClean="0"/>
            <a:t>Processo de argumentação</a:t>
          </a:r>
          <a:endParaRPr lang="pt-PT" dirty="0"/>
        </a:p>
      </dgm:t>
    </dgm:pt>
    <dgm:pt modelId="{552AA720-10E0-418B-895A-29263AC1C2A4}" type="parTrans" cxnId="{ECC42C2E-9B9F-4504-9563-956FF171861F}">
      <dgm:prSet/>
      <dgm:spPr/>
      <dgm:t>
        <a:bodyPr/>
        <a:lstStyle/>
        <a:p>
          <a:endParaRPr lang="pt-PT"/>
        </a:p>
      </dgm:t>
    </dgm:pt>
    <dgm:pt modelId="{8834756D-B610-43FB-993C-75E729945CBA}" type="sibTrans" cxnId="{ECC42C2E-9B9F-4504-9563-956FF171861F}">
      <dgm:prSet/>
      <dgm:spPr/>
      <dgm:t>
        <a:bodyPr/>
        <a:lstStyle/>
        <a:p>
          <a:endParaRPr lang="pt-PT"/>
        </a:p>
      </dgm:t>
    </dgm:pt>
    <dgm:pt modelId="{B9C3C0C6-A35A-4D2E-A550-BCC96D7983BA}">
      <dgm:prSet phldrT="[Texto]"/>
      <dgm:spPr/>
      <dgm:t>
        <a:bodyPr/>
        <a:lstStyle/>
        <a:p>
          <a:r>
            <a:rPr lang="pt-PT" dirty="0" smtClean="0"/>
            <a:t>O que é que o autor defende neste texto?</a:t>
          </a:r>
          <a:endParaRPr lang="pt-PT" dirty="0"/>
        </a:p>
      </dgm:t>
    </dgm:pt>
    <dgm:pt modelId="{DC17E627-6C76-446D-AEAE-5CCF77018E35}" type="parTrans" cxnId="{6DF39761-279E-4BBB-9B65-C210894594B3}">
      <dgm:prSet/>
      <dgm:spPr/>
      <dgm:t>
        <a:bodyPr/>
        <a:lstStyle/>
        <a:p>
          <a:endParaRPr lang="pt-PT"/>
        </a:p>
      </dgm:t>
    </dgm:pt>
    <dgm:pt modelId="{A34C0A2F-4F48-4D33-B040-A069E8916D3C}" type="sibTrans" cxnId="{6DF39761-279E-4BBB-9B65-C210894594B3}">
      <dgm:prSet/>
      <dgm:spPr/>
      <dgm:t>
        <a:bodyPr/>
        <a:lstStyle/>
        <a:p>
          <a:endParaRPr lang="pt-PT"/>
        </a:p>
      </dgm:t>
    </dgm:pt>
    <dgm:pt modelId="{34FEADE5-2C71-4DD1-8458-12C19B0C6A44}">
      <dgm:prSet phldrT="[Texto]"/>
      <dgm:spPr/>
      <dgm:t>
        <a:bodyPr/>
        <a:lstStyle/>
        <a:p>
          <a:r>
            <a:rPr lang="pt-PT" dirty="0" smtClean="0"/>
            <a:t>Cada argumento procura provar o quê?</a:t>
          </a:r>
          <a:endParaRPr lang="pt-PT" dirty="0"/>
        </a:p>
      </dgm:t>
    </dgm:pt>
    <dgm:pt modelId="{FF67A529-F95F-46F2-ADE7-353A58BCEAD4}" type="parTrans" cxnId="{03903989-9B3E-462B-A51A-7B5AE923E523}">
      <dgm:prSet/>
      <dgm:spPr/>
      <dgm:t>
        <a:bodyPr/>
        <a:lstStyle/>
        <a:p>
          <a:endParaRPr lang="pt-PT"/>
        </a:p>
      </dgm:t>
    </dgm:pt>
    <dgm:pt modelId="{4745F5C5-0C42-4F2E-93EC-C7432CA0552A}" type="sibTrans" cxnId="{03903989-9B3E-462B-A51A-7B5AE923E523}">
      <dgm:prSet/>
      <dgm:spPr/>
      <dgm:t>
        <a:bodyPr/>
        <a:lstStyle/>
        <a:p>
          <a:endParaRPr lang="pt-PT"/>
        </a:p>
      </dgm:t>
    </dgm:pt>
    <dgm:pt modelId="{82BE7461-D3D2-4213-9EF3-72772A155ED8}">
      <dgm:prSet phldrT="[Texto]"/>
      <dgm:spPr/>
      <dgm:t>
        <a:bodyPr/>
        <a:lstStyle/>
        <a:p>
          <a:r>
            <a:rPr lang="pt-PT" dirty="0" smtClean="0"/>
            <a:t>Para que servem? Suportam a análise? Ilustram o pensamento?</a:t>
          </a:r>
          <a:endParaRPr lang="pt-PT" dirty="0"/>
        </a:p>
      </dgm:t>
    </dgm:pt>
    <dgm:pt modelId="{2DDC9B96-EAA2-4AEE-A1E2-AC2A63566CFC}" type="parTrans" cxnId="{81ADD026-655B-4D7E-8F82-06F60899290E}">
      <dgm:prSet/>
      <dgm:spPr/>
    </dgm:pt>
    <dgm:pt modelId="{9706CFA5-38A8-4D1B-BA99-4D2F6502F777}" type="sibTrans" cxnId="{81ADD026-655B-4D7E-8F82-06F60899290E}">
      <dgm:prSet/>
      <dgm:spPr/>
    </dgm:pt>
    <dgm:pt modelId="{535B5D23-A5C0-4AB8-93B7-DC2A2E524C00}">
      <dgm:prSet phldrT="[Texto]"/>
      <dgm:spPr/>
      <dgm:t>
        <a:bodyPr/>
        <a:lstStyle/>
        <a:p>
          <a:r>
            <a:rPr lang="pt-PT" dirty="0" smtClean="0"/>
            <a:t>Em que é que estas distinções conceptuais esclarecem o problema ou a tese defendida?</a:t>
          </a:r>
          <a:endParaRPr lang="pt-PT" dirty="0"/>
        </a:p>
      </dgm:t>
    </dgm:pt>
    <dgm:pt modelId="{C2758DA5-2969-4CF9-B44D-357AAF9718BD}" type="parTrans" cxnId="{4DE64AB4-F51C-47F1-BFA3-EA63F3E1C9EA}">
      <dgm:prSet/>
      <dgm:spPr/>
    </dgm:pt>
    <dgm:pt modelId="{F5E12BE2-1A1B-4B78-9EE8-D44AE286BDF5}" type="sibTrans" cxnId="{4DE64AB4-F51C-47F1-BFA3-EA63F3E1C9EA}">
      <dgm:prSet/>
      <dgm:spPr/>
    </dgm:pt>
    <dgm:pt modelId="{4137AC9F-E75F-4C2D-B72E-EAAD3F6C3073}">
      <dgm:prSet phldrT="[Texto]"/>
      <dgm:spPr/>
      <dgm:t>
        <a:bodyPr/>
        <a:lstStyle/>
        <a:p>
          <a:r>
            <a:rPr lang="pt-PT" dirty="0" smtClean="0"/>
            <a:t>Em que é que esta tese é uma resposta a uma questão ou a um problema levantado?</a:t>
          </a:r>
          <a:endParaRPr lang="pt-PT" dirty="0"/>
        </a:p>
      </dgm:t>
    </dgm:pt>
    <dgm:pt modelId="{5B9C2D43-5D68-44A8-8954-05A47AB7C8D0}" type="parTrans" cxnId="{26887C2F-26EC-4CB5-83F9-BE2B0423DD13}">
      <dgm:prSet/>
      <dgm:spPr/>
    </dgm:pt>
    <dgm:pt modelId="{BFD8E971-BFBC-4B42-881B-22C69BFB0D87}" type="sibTrans" cxnId="{26887C2F-26EC-4CB5-83F9-BE2B0423DD13}">
      <dgm:prSet/>
      <dgm:spPr/>
    </dgm:pt>
    <dgm:pt modelId="{2FD45859-7B40-4612-A3A6-A97F25AD4619}">
      <dgm:prSet phldrT="[Texto]"/>
      <dgm:spPr/>
      <dgm:t>
        <a:bodyPr/>
        <a:lstStyle/>
        <a:p>
          <a:r>
            <a:rPr lang="pt-PT" dirty="0" smtClean="0"/>
            <a:t>Contra que concepção, explícita ou implícita, o autor se opõe?</a:t>
          </a:r>
          <a:endParaRPr lang="pt-PT" dirty="0"/>
        </a:p>
      </dgm:t>
    </dgm:pt>
    <dgm:pt modelId="{12A9603D-1CB4-401F-9096-8E78935B1974}" type="parTrans" cxnId="{DC0DD15D-4EDA-4DE1-91EE-4F3C63365E7E}">
      <dgm:prSet/>
      <dgm:spPr/>
    </dgm:pt>
    <dgm:pt modelId="{3E7A0261-6358-4BC0-A96D-974EB6B04516}" type="sibTrans" cxnId="{DC0DD15D-4EDA-4DE1-91EE-4F3C63365E7E}">
      <dgm:prSet/>
      <dgm:spPr/>
    </dgm:pt>
    <dgm:pt modelId="{14D9BC4F-CD92-4481-BA7E-CB11B80F8F15}">
      <dgm:prSet phldrT="[Texto]"/>
      <dgm:spPr/>
      <dgm:t>
        <a:bodyPr/>
        <a:lstStyle/>
        <a:p>
          <a:r>
            <a:rPr lang="pt-PT" dirty="0" smtClean="0"/>
            <a:t>Que argumentos utiliza para defender a sua tese? E para apresentar as suas objecções? E para responder às objecções?</a:t>
          </a:r>
          <a:endParaRPr lang="pt-PT" dirty="0"/>
        </a:p>
      </dgm:t>
    </dgm:pt>
    <dgm:pt modelId="{A4254360-80A1-44C7-A64E-7C743F49EC88}" type="parTrans" cxnId="{0DDFCED5-3C01-4D68-9538-157C33B62120}">
      <dgm:prSet/>
      <dgm:spPr/>
    </dgm:pt>
    <dgm:pt modelId="{48ED3092-5E51-4083-81ED-596E8382F330}" type="sibTrans" cxnId="{0DDFCED5-3C01-4D68-9538-157C33B62120}">
      <dgm:prSet/>
      <dgm:spPr/>
    </dgm:pt>
    <dgm:pt modelId="{BFA50A41-2700-463A-89C6-35F53CA3F600}" type="pres">
      <dgm:prSet presAssocID="{91E71E8C-1DBA-47F0-AE77-02DB4518A34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EE3623E4-28BA-4E65-AE7B-810C0F6245A5}" type="pres">
      <dgm:prSet presAssocID="{4A4720A4-AC33-4866-833F-EA5FA4EFB844}" presName="composite" presStyleCnt="0"/>
      <dgm:spPr/>
    </dgm:pt>
    <dgm:pt modelId="{2A98D712-252C-49AA-83C7-00719DB8B8FD}" type="pres">
      <dgm:prSet presAssocID="{4A4720A4-AC33-4866-833F-EA5FA4EFB84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3512747-C319-438E-865B-EEBE7F169C5D}" type="pres">
      <dgm:prSet presAssocID="{4A4720A4-AC33-4866-833F-EA5FA4EFB84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EBF12F2-1C5D-446A-A4B4-A18CCEB8E054}" type="pres">
      <dgm:prSet presAssocID="{330EA0E1-3CD7-4D64-B94C-CD1450D4D58C}" presName="sp" presStyleCnt="0"/>
      <dgm:spPr/>
    </dgm:pt>
    <dgm:pt modelId="{DDE74733-BB67-4523-9C8F-23CB55941445}" type="pres">
      <dgm:prSet presAssocID="{070371D4-B687-4A97-A2ED-BD23EC4E7E9A}" presName="composite" presStyleCnt="0"/>
      <dgm:spPr/>
    </dgm:pt>
    <dgm:pt modelId="{3EDD23FE-40B0-4E9D-83A3-FBB4F13F4144}" type="pres">
      <dgm:prSet presAssocID="{070371D4-B687-4A97-A2ED-BD23EC4E7E9A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1A81BDA8-A1BC-4542-B42C-C81A96821C0B}" type="pres">
      <dgm:prSet presAssocID="{070371D4-B687-4A97-A2ED-BD23EC4E7E9A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BB10F4B6-E6CC-486C-8EAC-583EACF51256}" type="pres">
      <dgm:prSet presAssocID="{C74920CF-6A98-439E-9209-78CAB5ACF94B}" presName="sp" presStyleCnt="0"/>
      <dgm:spPr/>
    </dgm:pt>
    <dgm:pt modelId="{7B417B6B-A27A-4018-AA5A-2633B4C3A202}" type="pres">
      <dgm:prSet presAssocID="{AD9E1902-A023-49B7-BF69-60D95D17C9A1}" presName="composite" presStyleCnt="0"/>
      <dgm:spPr/>
    </dgm:pt>
    <dgm:pt modelId="{291AE403-77F3-4225-A028-D5E5CB55C90D}" type="pres">
      <dgm:prSet presAssocID="{AD9E1902-A023-49B7-BF69-60D95D17C9A1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A3A6DC6-21D1-4759-879A-808EA779D02B}" type="pres">
      <dgm:prSet presAssocID="{AD9E1902-A023-49B7-BF69-60D95D17C9A1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DD4C7DA9-FAE0-49DF-9C9C-621FC570A33C}" type="presOf" srcId="{2FD45859-7B40-4612-A3A6-A97F25AD4619}" destId="{CA3A6DC6-21D1-4759-879A-808EA779D02B}" srcOrd="0" destOrd="2" presId="urn:microsoft.com/office/officeart/2005/8/layout/chevron2"/>
    <dgm:cxn modelId="{4A2E8ADA-A127-46D9-9047-A18DC27ABCF8}" srcId="{070371D4-B687-4A97-A2ED-BD23EC4E7E9A}" destId="{40C725E9-1536-45B2-9188-D43755ABD279}" srcOrd="0" destOrd="0" parTransId="{E11D34CD-EC2E-4881-826B-C992D74681BF}" sibTransId="{BCB4FDB2-5A15-40EC-B697-0A3D6A29752F}"/>
    <dgm:cxn modelId="{86665FD8-7EBF-4D8D-9513-7C2459EBDCF7}" srcId="{4A4720A4-AC33-4866-833F-EA5FA4EFB844}" destId="{3BD80D0A-6DB0-4ADD-91C1-86F838CD9D30}" srcOrd="0" destOrd="0" parTransId="{38FF3985-D760-4767-8E7E-7F34EFD79BF6}" sibTransId="{D4B63198-F1B2-4715-8D19-CA731DF08271}"/>
    <dgm:cxn modelId="{E7EED3A6-945B-4C3B-A019-E4E94731E9B2}" type="presOf" srcId="{4137AC9F-E75F-4C2D-B72E-EAAD3F6C3073}" destId="{CA3A6DC6-21D1-4759-879A-808EA779D02B}" srcOrd="0" destOrd="1" presId="urn:microsoft.com/office/officeart/2005/8/layout/chevron2"/>
    <dgm:cxn modelId="{34A8BBD5-0AA4-4BF7-9CA6-6B64608DEED8}" type="presOf" srcId="{82BE7461-D3D2-4213-9EF3-72772A155ED8}" destId="{C3512747-C319-438E-865B-EEBE7F169C5D}" srcOrd="0" destOrd="1" presId="urn:microsoft.com/office/officeart/2005/8/layout/chevron2"/>
    <dgm:cxn modelId="{FDED7B55-6536-4117-8887-3FEB11C3FD30}" srcId="{4A4720A4-AC33-4866-833F-EA5FA4EFB844}" destId="{379B2F4F-F073-4FE8-84BA-ECA98390AE5C}" srcOrd="2" destOrd="0" parTransId="{202E7AC5-96AF-4619-AA78-2C70ED97D33E}" sibTransId="{CCEDD302-8644-48C2-A3F8-791CCE4CCFF2}"/>
    <dgm:cxn modelId="{C65CC0C0-982F-4611-9B21-16644D39638D}" type="presOf" srcId="{379B2F4F-F073-4FE8-84BA-ECA98390AE5C}" destId="{C3512747-C319-438E-865B-EEBE7F169C5D}" srcOrd="0" destOrd="2" presId="urn:microsoft.com/office/officeart/2005/8/layout/chevron2"/>
    <dgm:cxn modelId="{1CE4456B-0EC9-492C-87C0-F89A938B9D93}" type="presOf" srcId="{3BD80D0A-6DB0-4ADD-91C1-86F838CD9D30}" destId="{C3512747-C319-438E-865B-EEBE7F169C5D}" srcOrd="0" destOrd="0" presId="urn:microsoft.com/office/officeart/2005/8/layout/chevron2"/>
    <dgm:cxn modelId="{DFB20366-12F3-48E1-9C0C-938FCC63B724}" type="presOf" srcId="{40C725E9-1536-45B2-9188-D43755ABD279}" destId="{1A81BDA8-A1BC-4542-B42C-C81A96821C0B}" srcOrd="0" destOrd="0" presId="urn:microsoft.com/office/officeart/2005/8/layout/chevron2"/>
    <dgm:cxn modelId="{81ADD026-655B-4D7E-8F82-06F60899290E}" srcId="{4A4720A4-AC33-4866-833F-EA5FA4EFB844}" destId="{82BE7461-D3D2-4213-9EF3-72772A155ED8}" srcOrd="1" destOrd="0" parTransId="{2DDC9B96-EAA2-4AEE-A1E2-AC2A63566CFC}" sibTransId="{9706CFA5-38A8-4D1B-BA99-4D2F6502F777}"/>
    <dgm:cxn modelId="{ECC42C2E-9B9F-4504-9563-956FF171861F}" srcId="{91E71E8C-1DBA-47F0-AE77-02DB4518A346}" destId="{AD9E1902-A023-49B7-BF69-60D95D17C9A1}" srcOrd="2" destOrd="0" parTransId="{552AA720-10E0-418B-895A-29263AC1C2A4}" sibTransId="{8834756D-B610-43FB-993C-75E729945CBA}"/>
    <dgm:cxn modelId="{03903989-9B3E-462B-A51A-7B5AE923E523}" srcId="{AD9E1902-A023-49B7-BF69-60D95D17C9A1}" destId="{34FEADE5-2C71-4DD1-8458-12C19B0C6A44}" srcOrd="4" destOrd="0" parTransId="{FF67A529-F95F-46F2-ADE7-353A58BCEAD4}" sibTransId="{4745F5C5-0C42-4F2E-93EC-C7432CA0552A}"/>
    <dgm:cxn modelId="{FCEF7B24-45DF-4CAA-AFC9-C326A24BF0C5}" srcId="{91E71E8C-1DBA-47F0-AE77-02DB4518A346}" destId="{070371D4-B687-4A97-A2ED-BD23EC4E7E9A}" srcOrd="1" destOrd="0" parTransId="{B31C31B4-1CD0-4A89-BC1B-34DC1DA762DE}" sibTransId="{C74920CF-6A98-439E-9209-78CAB5ACF94B}"/>
    <dgm:cxn modelId="{0A62F94D-BBAC-4A16-8475-6D9C8AA0186F}" type="presOf" srcId="{14D9BC4F-CD92-4481-BA7E-CB11B80F8F15}" destId="{CA3A6DC6-21D1-4759-879A-808EA779D02B}" srcOrd="0" destOrd="3" presId="urn:microsoft.com/office/officeart/2005/8/layout/chevron2"/>
    <dgm:cxn modelId="{6F152D0C-FFAE-44B9-89D4-58BFA776DDB7}" type="presOf" srcId="{535B5D23-A5C0-4AB8-93B7-DC2A2E524C00}" destId="{1A81BDA8-A1BC-4542-B42C-C81A96821C0B}" srcOrd="0" destOrd="2" presId="urn:microsoft.com/office/officeart/2005/8/layout/chevron2"/>
    <dgm:cxn modelId="{12C21D5E-4857-439E-92FD-EAD94E6ED6F1}" type="presOf" srcId="{070371D4-B687-4A97-A2ED-BD23EC4E7E9A}" destId="{3EDD23FE-40B0-4E9D-83A3-FBB4F13F4144}" srcOrd="0" destOrd="0" presId="urn:microsoft.com/office/officeart/2005/8/layout/chevron2"/>
    <dgm:cxn modelId="{D925EEEE-9150-4295-81EE-3F31C6B59DE8}" srcId="{91E71E8C-1DBA-47F0-AE77-02DB4518A346}" destId="{4A4720A4-AC33-4866-833F-EA5FA4EFB844}" srcOrd="0" destOrd="0" parTransId="{324B495B-7B95-4FB7-A06B-915A81BC1FB1}" sibTransId="{330EA0E1-3CD7-4D64-B94C-CD1450D4D58C}"/>
    <dgm:cxn modelId="{6DF39761-279E-4BBB-9B65-C210894594B3}" srcId="{AD9E1902-A023-49B7-BF69-60D95D17C9A1}" destId="{B9C3C0C6-A35A-4D2E-A550-BCC96D7983BA}" srcOrd="0" destOrd="0" parTransId="{DC17E627-6C76-446D-AEAE-5CCF77018E35}" sibTransId="{A34C0A2F-4F48-4D33-B040-A069E8916D3C}"/>
    <dgm:cxn modelId="{FCA382E6-D34F-418A-8B45-2201877620D2}" type="presOf" srcId="{AA5F9185-6B06-4E41-9843-35B3A52446BF}" destId="{1A81BDA8-A1BC-4542-B42C-C81A96821C0B}" srcOrd="0" destOrd="1" presId="urn:microsoft.com/office/officeart/2005/8/layout/chevron2"/>
    <dgm:cxn modelId="{0DDFCED5-3C01-4D68-9538-157C33B62120}" srcId="{AD9E1902-A023-49B7-BF69-60D95D17C9A1}" destId="{14D9BC4F-CD92-4481-BA7E-CB11B80F8F15}" srcOrd="3" destOrd="0" parTransId="{A4254360-80A1-44C7-A64E-7C743F49EC88}" sibTransId="{48ED3092-5E51-4083-81ED-596E8382F330}"/>
    <dgm:cxn modelId="{71440C7F-9EDB-42DB-8B44-FC74D44F28D0}" type="presOf" srcId="{91E71E8C-1DBA-47F0-AE77-02DB4518A346}" destId="{BFA50A41-2700-463A-89C6-35F53CA3F600}" srcOrd="0" destOrd="0" presId="urn:microsoft.com/office/officeart/2005/8/layout/chevron2"/>
    <dgm:cxn modelId="{617F3DCE-6B3B-49FA-A40A-27B60FE632D1}" type="presOf" srcId="{B9C3C0C6-A35A-4D2E-A550-BCC96D7983BA}" destId="{CA3A6DC6-21D1-4759-879A-808EA779D02B}" srcOrd="0" destOrd="0" presId="urn:microsoft.com/office/officeart/2005/8/layout/chevron2"/>
    <dgm:cxn modelId="{69E8161E-D554-447B-8666-7137033AB921}" srcId="{070371D4-B687-4A97-A2ED-BD23EC4E7E9A}" destId="{AA5F9185-6B06-4E41-9843-35B3A52446BF}" srcOrd="1" destOrd="0" parTransId="{BF670D85-D3D4-46D6-8310-2BC0C744E818}" sibTransId="{5FE0411D-D4D5-446C-882C-0C0D30307849}"/>
    <dgm:cxn modelId="{DC0DD15D-4EDA-4DE1-91EE-4F3C63365E7E}" srcId="{AD9E1902-A023-49B7-BF69-60D95D17C9A1}" destId="{2FD45859-7B40-4612-A3A6-A97F25AD4619}" srcOrd="2" destOrd="0" parTransId="{12A9603D-1CB4-401F-9096-8E78935B1974}" sibTransId="{3E7A0261-6358-4BC0-A96D-974EB6B04516}"/>
    <dgm:cxn modelId="{4DE64AB4-F51C-47F1-BFA3-EA63F3E1C9EA}" srcId="{070371D4-B687-4A97-A2ED-BD23EC4E7E9A}" destId="{535B5D23-A5C0-4AB8-93B7-DC2A2E524C00}" srcOrd="2" destOrd="0" parTransId="{C2758DA5-2969-4CF9-B44D-357AAF9718BD}" sibTransId="{F5E12BE2-1A1B-4B78-9EE8-D44AE286BDF5}"/>
    <dgm:cxn modelId="{9105DEF5-024A-4484-B649-E50135AD6108}" type="presOf" srcId="{AD9E1902-A023-49B7-BF69-60D95D17C9A1}" destId="{291AE403-77F3-4225-A028-D5E5CB55C90D}" srcOrd="0" destOrd="0" presId="urn:microsoft.com/office/officeart/2005/8/layout/chevron2"/>
    <dgm:cxn modelId="{E56171CB-586A-46DA-8001-A3FF993CE3CA}" type="presOf" srcId="{34FEADE5-2C71-4DD1-8458-12C19B0C6A44}" destId="{CA3A6DC6-21D1-4759-879A-808EA779D02B}" srcOrd="0" destOrd="4" presId="urn:microsoft.com/office/officeart/2005/8/layout/chevron2"/>
    <dgm:cxn modelId="{26887C2F-26EC-4CB5-83F9-BE2B0423DD13}" srcId="{AD9E1902-A023-49B7-BF69-60D95D17C9A1}" destId="{4137AC9F-E75F-4C2D-B72E-EAAD3F6C3073}" srcOrd="1" destOrd="0" parTransId="{5B9C2D43-5D68-44A8-8954-05A47AB7C8D0}" sibTransId="{BFD8E971-BFBC-4B42-881B-22C69BFB0D87}"/>
    <dgm:cxn modelId="{E09E61BE-AD1D-4718-8C8A-369BF6CBCAAC}" type="presOf" srcId="{4A4720A4-AC33-4866-833F-EA5FA4EFB844}" destId="{2A98D712-252C-49AA-83C7-00719DB8B8FD}" srcOrd="0" destOrd="0" presId="urn:microsoft.com/office/officeart/2005/8/layout/chevron2"/>
    <dgm:cxn modelId="{9F9A6A15-6522-44A3-9334-4E8483F4863F}" type="presParOf" srcId="{BFA50A41-2700-463A-89C6-35F53CA3F600}" destId="{EE3623E4-28BA-4E65-AE7B-810C0F6245A5}" srcOrd="0" destOrd="0" presId="urn:microsoft.com/office/officeart/2005/8/layout/chevron2"/>
    <dgm:cxn modelId="{5EFC08EB-9B41-492E-8D7B-DBA464154A88}" type="presParOf" srcId="{EE3623E4-28BA-4E65-AE7B-810C0F6245A5}" destId="{2A98D712-252C-49AA-83C7-00719DB8B8FD}" srcOrd="0" destOrd="0" presId="urn:microsoft.com/office/officeart/2005/8/layout/chevron2"/>
    <dgm:cxn modelId="{5192655D-C029-4C26-956F-7DB504E07694}" type="presParOf" srcId="{EE3623E4-28BA-4E65-AE7B-810C0F6245A5}" destId="{C3512747-C319-438E-865B-EEBE7F169C5D}" srcOrd="1" destOrd="0" presId="urn:microsoft.com/office/officeart/2005/8/layout/chevron2"/>
    <dgm:cxn modelId="{800253C8-F2B9-4076-A2DB-5FFB413F4988}" type="presParOf" srcId="{BFA50A41-2700-463A-89C6-35F53CA3F600}" destId="{CEBF12F2-1C5D-446A-A4B4-A18CCEB8E054}" srcOrd="1" destOrd="0" presId="urn:microsoft.com/office/officeart/2005/8/layout/chevron2"/>
    <dgm:cxn modelId="{BFCE8539-5540-4C6C-A5AA-913ED2552E86}" type="presParOf" srcId="{BFA50A41-2700-463A-89C6-35F53CA3F600}" destId="{DDE74733-BB67-4523-9C8F-23CB55941445}" srcOrd="2" destOrd="0" presId="urn:microsoft.com/office/officeart/2005/8/layout/chevron2"/>
    <dgm:cxn modelId="{8ECCCF3F-4FD4-46F8-B298-8FDC3B6A7E4E}" type="presParOf" srcId="{DDE74733-BB67-4523-9C8F-23CB55941445}" destId="{3EDD23FE-40B0-4E9D-83A3-FBB4F13F4144}" srcOrd="0" destOrd="0" presId="urn:microsoft.com/office/officeart/2005/8/layout/chevron2"/>
    <dgm:cxn modelId="{1142DBE4-67E6-4BF6-BB16-958B1FB3F8A9}" type="presParOf" srcId="{DDE74733-BB67-4523-9C8F-23CB55941445}" destId="{1A81BDA8-A1BC-4542-B42C-C81A96821C0B}" srcOrd="1" destOrd="0" presId="urn:microsoft.com/office/officeart/2005/8/layout/chevron2"/>
    <dgm:cxn modelId="{FC188CE5-9041-4C94-87DC-C002B8182346}" type="presParOf" srcId="{BFA50A41-2700-463A-89C6-35F53CA3F600}" destId="{BB10F4B6-E6CC-486C-8EAC-583EACF51256}" srcOrd="3" destOrd="0" presId="urn:microsoft.com/office/officeart/2005/8/layout/chevron2"/>
    <dgm:cxn modelId="{C565EC30-DC88-4C6C-81A1-0E4D579F4EC9}" type="presParOf" srcId="{BFA50A41-2700-463A-89C6-35F53CA3F600}" destId="{7B417B6B-A27A-4018-AA5A-2633B4C3A202}" srcOrd="4" destOrd="0" presId="urn:microsoft.com/office/officeart/2005/8/layout/chevron2"/>
    <dgm:cxn modelId="{AC4E3899-B43C-4316-9B31-0A2D66E39C78}" type="presParOf" srcId="{7B417B6B-A27A-4018-AA5A-2633B4C3A202}" destId="{291AE403-77F3-4225-A028-D5E5CB55C90D}" srcOrd="0" destOrd="0" presId="urn:microsoft.com/office/officeart/2005/8/layout/chevron2"/>
    <dgm:cxn modelId="{07C02467-8B58-4FE9-986F-5BD86411A0CD}" type="presParOf" srcId="{7B417B6B-A27A-4018-AA5A-2633B4C3A202}" destId="{CA3A6DC6-21D1-4759-879A-808EA779D02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414F2-63B4-4BDC-B242-8387BF4F717B}">
      <dsp:nvSpPr>
        <dsp:cNvPr id="0" name=""/>
        <dsp:cNvSpPr/>
      </dsp:nvSpPr>
      <dsp:spPr>
        <a:xfrm rot="5400000">
          <a:off x="-261264" y="264452"/>
          <a:ext cx="1741760" cy="12192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De que fala (trata) o texto?</a:t>
          </a:r>
          <a:endParaRPr lang="pt-PT" sz="1200" kern="1200" dirty="0"/>
        </a:p>
      </dsp:txBody>
      <dsp:txXfrm rot="-5400000">
        <a:off x="0" y="612804"/>
        <a:ext cx="1219232" cy="522528"/>
      </dsp:txXfrm>
    </dsp:sp>
    <dsp:sp modelId="{10C842F1-3CE1-4402-8FF2-642C7E96D254}">
      <dsp:nvSpPr>
        <dsp:cNvPr id="0" name=""/>
        <dsp:cNvSpPr/>
      </dsp:nvSpPr>
      <dsp:spPr>
        <a:xfrm rot="5400000">
          <a:off x="3663044" y="-2440623"/>
          <a:ext cx="1132144" cy="6019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O texto tem título? Esse título é uma frase? É uma palavra? Tal frase ou tal palavra dão-nos uma ideia global do conteúdo do texto?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Se o texto não tem título, que título lhe podemos dar?</a:t>
          </a:r>
          <a:endParaRPr lang="pt-PT" sz="1100" kern="1200" dirty="0"/>
        </a:p>
      </dsp:txBody>
      <dsp:txXfrm rot="-5400000">
        <a:off x="1219233" y="58455"/>
        <a:ext cx="5964500" cy="1021610"/>
      </dsp:txXfrm>
    </dsp:sp>
    <dsp:sp modelId="{531C796B-9E25-4441-B470-5B6C304BC123}">
      <dsp:nvSpPr>
        <dsp:cNvPr id="0" name=""/>
        <dsp:cNvSpPr/>
      </dsp:nvSpPr>
      <dsp:spPr>
        <a:xfrm rot="5400000">
          <a:off x="-261264" y="1813702"/>
          <a:ext cx="1741760" cy="12192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Processo de Problematização</a:t>
          </a:r>
          <a:endParaRPr lang="pt-PT" sz="1200" kern="1200" dirty="0"/>
        </a:p>
      </dsp:txBody>
      <dsp:txXfrm rot="-5400000">
        <a:off x="0" y="2162054"/>
        <a:ext cx="1219232" cy="522528"/>
      </dsp:txXfrm>
    </dsp:sp>
    <dsp:sp modelId="{7D5E9190-9C28-4FBD-B7BA-E12989ABBBC0}">
      <dsp:nvSpPr>
        <dsp:cNvPr id="0" name=""/>
        <dsp:cNvSpPr/>
      </dsp:nvSpPr>
      <dsp:spPr>
        <a:xfrm rot="5400000">
          <a:off x="3663044" y="-891372"/>
          <a:ext cx="1132144" cy="6019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Qual é a questão levantada(suscitada) pelo texto directa ou indirectamente?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O que está em jogo com este problema?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Porque é que os seres humanos procuram resolvê-lo?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O que pode mudar em função da resposta que for dada?</a:t>
          </a:r>
          <a:endParaRPr lang="pt-PT" sz="1100" kern="1200" dirty="0"/>
        </a:p>
      </dsp:txBody>
      <dsp:txXfrm rot="-5400000">
        <a:off x="1219233" y="1607706"/>
        <a:ext cx="5964500" cy="1021610"/>
      </dsp:txXfrm>
    </dsp:sp>
    <dsp:sp modelId="{74DDCAE4-96A5-4477-914E-4248D1587028}">
      <dsp:nvSpPr>
        <dsp:cNvPr id="0" name=""/>
        <dsp:cNvSpPr/>
      </dsp:nvSpPr>
      <dsp:spPr>
        <a:xfrm rot="5400000">
          <a:off x="-261264" y="3362953"/>
          <a:ext cx="1741760" cy="12192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Progressão e aprofundamento do pensamento</a:t>
          </a:r>
          <a:endParaRPr lang="pt-PT" sz="1200" kern="1200" dirty="0"/>
        </a:p>
      </dsp:txBody>
      <dsp:txXfrm rot="-5400000">
        <a:off x="0" y="3711305"/>
        <a:ext cx="1219232" cy="522528"/>
      </dsp:txXfrm>
    </dsp:sp>
    <dsp:sp modelId="{91BE6C67-DA8C-4772-80E1-5F8C7B6A0C13}">
      <dsp:nvSpPr>
        <dsp:cNvPr id="0" name=""/>
        <dsp:cNvSpPr/>
      </dsp:nvSpPr>
      <dsp:spPr>
        <a:xfrm rot="5400000">
          <a:off x="3663044" y="657877"/>
          <a:ext cx="1132144" cy="6019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Há vários momentos, fases, no pensamento do autor?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Podemos identificar várias partes no texto? Que título podemos dar a cada uma?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Como é que o autor passa de um momento a outro?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O que é que permite a progressão?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O texto, no seu conjunto, articula-se logicamente?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Donde parte o autor? A que conclusão chega? Como é que chega lá?</a:t>
          </a:r>
          <a:endParaRPr lang="pt-PT" sz="1100" kern="1200" dirty="0"/>
        </a:p>
      </dsp:txBody>
      <dsp:txXfrm rot="-5400000">
        <a:off x="1219233" y="3156956"/>
        <a:ext cx="5964500" cy="10216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98D712-252C-49AA-83C7-00719DB8B8FD}">
      <dsp:nvSpPr>
        <dsp:cNvPr id="0" name=""/>
        <dsp:cNvSpPr/>
      </dsp:nvSpPr>
      <dsp:spPr>
        <a:xfrm rot="5400000">
          <a:off x="-261264" y="264452"/>
          <a:ext cx="1741760" cy="12192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Ligação entre concreto e abstracto</a:t>
          </a:r>
          <a:endParaRPr lang="pt-PT" sz="1200" kern="1200" dirty="0"/>
        </a:p>
      </dsp:txBody>
      <dsp:txXfrm rot="-5400000">
        <a:off x="0" y="612804"/>
        <a:ext cx="1219232" cy="522528"/>
      </dsp:txXfrm>
    </dsp:sp>
    <dsp:sp modelId="{C3512747-C319-438E-865B-EEBE7F169C5D}">
      <dsp:nvSpPr>
        <dsp:cNvPr id="0" name=""/>
        <dsp:cNvSpPr/>
      </dsp:nvSpPr>
      <dsp:spPr>
        <a:xfrm rot="5400000">
          <a:off x="3663044" y="-2440623"/>
          <a:ext cx="1132144" cy="6019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Há exemplos concretos no texto? Imagens?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Para que servem? Suportam a análise? Ilustram o pensamento?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Que outros exemplos poderíamos dar?</a:t>
          </a:r>
          <a:endParaRPr lang="pt-PT" sz="1100" kern="1200" dirty="0"/>
        </a:p>
      </dsp:txBody>
      <dsp:txXfrm rot="-5400000">
        <a:off x="1219233" y="58455"/>
        <a:ext cx="5964500" cy="1021610"/>
      </dsp:txXfrm>
    </dsp:sp>
    <dsp:sp modelId="{3EDD23FE-40B0-4E9D-83A3-FBB4F13F4144}">
      <dsp:nvSpPr>
        <dsp:cNvPr id="0" name=""/>
        <dsp:cNvSpPr/>
      </dsp:nvSpPr>
      <dsp:spPr>
        <a:xfrm rot="5400000">
          <a:off x="-261264" y="1813702"/>
          <a:ext cx="1741760" cy="12192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Processo de conceptualização</a:t>
          </a:r>
          <a:endParaRPr lang="pt-PT" sz="1200" kern="1200" dirty="0"/>
        </a:p>
      </dsp:txBody>
      <dsp:txXfrm rot="-5400000">
        <a:off x="0" y="2162054"/>
        <a:ext cx="1219232" cy="522528"/>
      </dsp:txXfrm>
    </dsp:sp>
    <dsp:sp modelId="{1A81BDA8-A1BC-4542-B42C-C81A96821C0B}">
      <dsp:nvSpPr>
        <dsp:cNvPr id="0" name=""/>
        <dsp:cNvSpPr/>
      </dsp:nvSpPr>
      <dsp:spPr>
        <a:xfrm rot="5400000">
          <a:off x="3663044" y="-891372"/>
          <a:ext cx="1132144" cy="6019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Qual é, relativamente às palavras-chave relacionadas com o tema ou com o problema levantado, a lista de noções que se aproximam, ou opõem entre si, no texto?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Qual o sentido destas palavras? E das suas oposições?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Em que é que estas distinções conceptuais esclarecem o problema ou a tese defendida?</a:t>
          </a:r>
          <a:endParaRPr lang="pt-PT" sz="1100" kern="1200" dirty="0"/>
        </a:p>
      </dsp:txBody>
      <dsp:txXfrm rot="-5400000">
        <a:off x="1219233" y="1607706"/>
        <a:ext cx="5964500" cy="1021610"/>
      </dsp:txXfrm>
    </dsp:sp>
    <dsp:sp modelId="{291AE403-77F3-4225-A028-D5E5CB55C90D}">
      <dsp:nvSpPr>
        <dsp:cNvPr id="0" name=""/>
        <dsp:cNvSpPr/>
      </dsp:nvSpPr>
      <dsp:spPr>
        <a:xfrm rot="5400000">
          <a:off x="-261264" y="3362953"/>
          <a:ext cx="1741760" cy="121923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dirty="0" smtClean="0"/>
            <a:t>Processo de argumentação</a:t>
          </a:r>
          <a:endParaRPr lang="pt-PT" sz="1200" kern="1200" dirty="0"/>
        </a:p>
      </dsp:txBody>
      <dsp:txXfrm rot="-5400000">
        <a:off x="0" y="3711305"/>
        <a:ext cx="1219232" cy="522528"/>
      </dsp:txXfrm>
    </dsp:sp>
    <dsp:sp modelId="{CA3A6DC6-21D1-4759-879A-808EA779D02B}">
      <dsp:nvSpPr>
        <dsp:cNvPr id="0" name=""/>
        <dsp:cNvSpPr/>
      </dsp:nvSpPr>
      <dsp:spPr>
        <a:xfrm rot="5400000">
          <a:off x="3663044" y="657877"/>
          <a:ext cx="1132144" cy="601976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00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O que é que o autor defende neste texto?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Em que é que esta tese é uma resposta a uma questão ou a um problema levantado?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Contra que concepção, explícita ou implícita, o autor se opõe?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Que argumentos utiliza para defender a sua tese? E para apresentar as suas objecções? E para responder às objecções?</a:t>
          </a:r>
          <a:endParaRPr lang="pt-PT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100" kern="1200" dirty="0" smtClean="0"/>
            <a:t>Cada argumento procura provar o quê?</a:t>
          </a:r>
          <a:endParaRPr lang="pt-PT" sz="1100" kern="1200" dirty="0"/>
        </a:p>
      </dsp:txBody>
      <dsp:txXfrm rot="-5400000">
        <a:off x="1219233" y="3156956"/>
        <a:ext cx="5964500" cy="1021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Conexão rect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25" name="Subtítulo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PT" smtClean="0"/>
              <a:t>Faça clique para editar o estilo</a:t>
            </a:r>
            <a:endParaRPr kumimoji="0" lang="en-US"/>
          </a:p>
        </p:txBody>
      </p:sp>
      <p:sp>
        <p:nvSpPr>
          <p:cNvPr id="31" name="Marcador de Posição da Dat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18" name="Marcador de Posição do Rodapé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29" name="Marcador de Posição do Número do Diapositivo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ângulo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t-PT" smtClean="0"/>
              <a:t>Clique para editar o estilo</a:t>
            </a:r>
            <a:endParaRPr kumimoji="0" lang="en-US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  <p:sp>
        <p:nvSpPr>
          <p:cNvPr id="10" name="Marcador de Posição da Imagem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PT" smtClean="0"/>
              <a:t>Clique no ícone para adicionar uma imagem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PT" smtClean="0"/>
              <a:t>Clique para editar os estilos</a:t>
            </a:r>
          </a:p>
          <a:p>
            <a:pPr lvl="1" eaLnBrk="1" latinLnBrk="0" hangingPunct="1"/>
            <a:r>
              <a:rPr lang="pt-PT" smtClean="0"/>
              <a:t>Segundo nível</a:t>
            </a:r>
          </a:p>
          <a:p>
            <a:pPr lvl="2" eaLnBrk="1" latinLnBrk="0" hangingPunct="1"/>
            <a:r>
              <a:rPr lang="pt-PT" smtClean="0"/>
              <a:t>Terceiro nível</a:t>
            </a:r>
          </a:p>
          <a:p>
            <a:pPr lvl="3" eaLnBrk="1" latinLnBrk="0" hangingPunct="1"/>
            <a:r>
              <a:rPr lang="pt-PT" smtClean="0"/>
              <a:t>Quarto nível</a:t>
            </a:r>
          </a:p>
          <a:p>
            <a:pPr lvl="4" eaLnBrk="1" latinLnBrk="0" hangingPunct="1"/>
            <a:r>
              <a:rPr lang="pt-PT" smtClean="0"/>
              <a:t>Quinto nível</a:t>
            </a:r>
            <a:endParaRPr kumimoji="0" lang="en-US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Marcador de Posição do Título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pt-PT" smtClean="0"/>
              <a:t>Clique para editar o estilo</a:t>
            </a:r>
            <a:endParaRPr kumimoji="0" lang="en-US"/>
          </a:p>
        </p:txBody>
      </p:sp>
      <p:sp>
        <p:nvSpPr>
          <p:cNvPr id="31" name="Marcador de Posição do Texto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PT" smtClean="0"/>
              <a:t>Clique para editar os estilos</a:t>
            </a:r>
          </a:p>
          <a:p>
            <a:pPr lvl="1" eaLnBrk="1" latinLnBrk="0" hangingPunct="1"/>
            <a:r>
              <a:rPr kumimoji="0" lang="pt-PT" smtClean="0"/>
              <a:t>Segundo nível</a:t>
            </a:r>
          </a:p>
          <a:p>
            <a:pPr lvl="2" eaLnBrk="1" latinLnBrk="0" hangingPunct="1"/>
            <a:r>
              <a:rPr kumimoji="0" lang="pt-PT" smtClean="0"/>
              <a:t>Terceiro nível</a:t>
            </a:r>
          </a:p>
          <a:p>
            <a:pPr lvl="3" eaLnBrk="1" latinLnBrk="0" hangingPunct="1"/>
            <a:r>
              <a:rPr kumimoji="0" lang="pt-PT" smtClean="0"/>
              <a:t>Quarto nível</a:t>
            </a:r>
          </a:p>
          <a:p>
            <a:pPr lvl="4" eaLnBrk="1" latinLnBrk="0" hangingPunct="1"/>
            <a:r>
              <a:rPr kumimoji="0" lang="pt-PT" smtClean="0"/>
              <a:t>Quinto nível</a:t>
            </a:r>
            <a:endParaRPr kumimoji="0" lang="en-US"/>
          </a:p>
        </p:txBody>
      </p:sp>
      <p:sp>
        <p:nvSpPr>
          <p:cNvPr id="27" name="Marcador de Posição da Dat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C5A42E87-CB09-435C-8768-45A935145DB8}" type="datetimeFigureOut">
              <a:rPr lang="pt-PT" smtClean="0"/>
              <a:t>20-05-2013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t-PT"/>
          </a:p>
        </p:txBody>
      </p:sp>
      <p:sp>
        <p:nvSpPr>
          <p:cNvPr id="16" name="Marcador de Posição do Número do Diapositivo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EA4D640-10CD-4A81-A817-A8782BE6B0D4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 smtClean="0"/>
              <a:t>Textos Argumentativos</a:t>
            </a:r>
            <a:endParaRPr lang="pt-PT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Identificar Argumentos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PT" dirty="0" smtClean="0"/>
              <a:t>Analisar textos argumentativos e identificar os argumentos apresentados é uma estratégia fundamental para aprender a construir os nossos próprios textos argumentativos</a:t>
            </a:r>
            <a:endParaRPr lang="pt-P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smtClean="0"/>
              <a:t>Questões a colocar a propósito de um texto</a:t>
            </a:r>
            <a:endParaRPr lang="pt-PT" dirty="0"/>
          </a:p>
        </p:txBody>
      </p:sp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graphicFrame>
        <p:nvGraphicFramePr>
          <p:cNvPr id="4" name="Marcador de Posição de Conteúdo 3"/>
          <p:cNvGraphicFramePr>
            <a:graphicFrameLocks noGrp="1"/>
          </p:cNvGraphicFramePr>
          <p:nvPr>
            <p:ph idx="1"/>
          </p:nvPr>
        </p:nvGraphicFramePr>
        <p:xfrm>
          <a:off x="457200" y="1609725"/>
          <a:ext cx="7239000" cy="48466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38</TotalTime>
  <Words>371</Words>
  <Application>Microsoft Office PowerPoint</Application>
  <PresentationFormat>Apresentação no Ecrã (4:3)</PresentationFormat>
  <Paragraphs>33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5" baseType="lpstr">
      <vt:lpstr>Opulento</vt:lpstr>
      <vt:lpstr>Textos Argumentativos</vt:lpstr>
      <vt:lpstr>Identificar Argumentos</vt:lpstr>
      <vt:lpstr>Questões a colocar a propósito de um texto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Textos Argumentativos</dc:title>
  <dc:creator>Professor</dc:creator>
  <cp:lastModifiedBy>Nome do Utilizador</cp:lastModifiedBy>
  <cp:revision>4</cp:revision>
  <dcterms:created xsi:type="dcterms:W3CDTF">2010-10-27T11:43:31Z</dcterms:created>
  <dcterms:modified xsi:type="dcterms:W3CDTF">2013-05-20T08:40:48Z</dcterms:modified>
</cp:coreProperties>
</file>